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71" r:id="rId10"/>
    <p:sldId id="268" r:id="rId11"/>
    <p:sldId id="266" r:id="rId12"/>
    <p:sldId id="274" r:id="rId13"/>
    <p:sldId id="278" r:id="rId14"/>
    <p:sldId id="264" r:id="rId15"/>
    <p:sldId id="269" r:id="rId16"/>
    <p:sldId id="270" r:id="rId17"/>
    <p:sldId id="275" r:id="rId18"/>
    <p:sldId id="276" r:id="rId19"/>
    <p:sldId id="277" r:id="rId20"/>
    <p:sldId id="258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garantf1://70191362.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7CF58-3373-4D5F-A539-7A274FCB179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55837A-1D77-4EB9-9EFC-4A9723B3CEA2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1" i="0" baseline="0" dirty="0" smtClean="0"/>
            <a:t>Статья 34. Основные права обучающихся и меры их социальной поддержки и стимулирования</a:t>
          </a:r>
          <a:endParaRPr lang="ru-RU" sz="2000" dirty="0"/>
        </a:p>
      </dgm:t>
    </dgm:pt>
    <dgm:pt modelId="{D1F55566-11DA-428D-A346-29F22CABC816}" type="parTrans" cxnId="{4ACBDEA0-0C5E-4763-B559-9ABC23FB5B4E}">
      <dgm:prSet/>
      <dgm:spPr/>
      <dgm:t>
        <a:bodyPr/>
        <a:lstStyle/>
        <a:p>
          <a:endParaRPr lang="ru-RU" sz="2000"/>
        </a:p>
      </dgm:t>
    </dgm:pt>
    <dgm:pt modelId="{4DDC2B06-F17F-44E8-B0D6-CADB8C09378E}" type="sibTrans" cxnId="{4ACBDEA0-0C5E-4763-B559-9ABC23FB5B4E}">
      <dgm:prSet/>
      <dgm:spPr/>
      <dgm:t>
        <a:bodyPr/>
        <a:lstStyle/>
        <a:p>
          <a:endParaRPr lang="ru-RU" sz="2000"/>
        </a:p>
      </dgm:t>
    </dgm:pt>
    <dgm:pt modelId="{19DC2E1D-4600-4CE0-B48A-1356D567CF3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0" i="0" baseline="0" dirty="0" smtClean="0"/>
            <a:t>1. Обучающимся предоставляются академические права на:</a:t>
          </a:r>
          <a:endParaRPr lang="ru-RU" sz="2000" b="0" i="0" baseline="0" dirty="0"/>
        </a:p>
      </dgm:t>
    </dgm:pt>
    <dgm:pt modelId="{EC9A6177-1959-4FFB-9B51-F8247601979A}" type="parTrans" cxnId="{A98C1400-AD86-4DB4-8CB6-7240529574D5}">
      <dgm:prSet/>
      <dgm:spPr/>
      <dgm:t>
        <a:bodyPr/>
        <a:lstStyle/>
        <a:p>
          <a:endParaRPr lang="ru-RU" sz="2000"/>
        </a:p>
      </dgm:t>
    </dgm:pt>
    <dgm:pt modelId="{0876C39D-E438-4E1B-A326-3B88F60AF71B}" type="sibTrans" cxnId="{A98C1400-AD86-4DB4-8CB6-7240529574D5}">
      <dgm:prSet/>
      <dgm:spPr/>
      <dgm:t>
        <a:bodyPr/>
        <a:lstStyle/>
        <a:p>
          <a:endParaRPr lang="ru-RU" sz="2000"/>
        </a:p>
      </dgm:t>
    </dgm:pt>
    <dgm:pt modelId="{80806A7C-2F1D-4EDC-A34B-91191AFA783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0" i="0" baseline="0" dirty="0" smtClean="0"/>
            <a:t>1) выбор организации, осуществляющей образовательную деятельность, формы получения образования и формы обучения после получения основного общего образования или после достижения восемнадцати лет;</a:t>
          </a:r>
          <a:endParaRPr lang="ru-RU" sz="2000" b="0" i="0" baseline="0" dirty="0"/>
        </a:p>
      </dgm:t>
    </dgm:pt>
    <dgm:pt modelId="{41616EE6-BF52-44D2-8AE8-34D8A19AD8C4}" type="parTrans" cxnId="{3C50AFBA-7F7C-4F7E-A1EA-CF4AA998E522}">
      <dgm:prSet/>
      <dgm:spPr/>
      <dgm:t>
        <a:bodyPr/>
        <a:lstStyle/>
        <a:p>
          <a:endParaRPr lang="ru-RU" sz="2000"/>
        </a:p>
      </dgm:t>
    </dgm:pt>
    <dgm:pt modelId="{FECFCC93-0737-4864-9F7E-50A137D6FC97}" type="sibTrans" cxnId="{3C50AFBA-7F7C-4F7E-A1EA-CF4AA998E522}">
      <dgm:prSet/>
      <dgm:spPr/>
      <dgm:t>
        <a:bodyPr/>
        <a:lstStyle/>
        <a:p>
          <a:endParaRPr lang="ru-RU" sz="2000"/>
        </a:p>
      </dgm:t>
    </dgm:pt>
    <dgm:pt modelId="{1CFD0648-94A1-4665-AE1F-A7C3C082DB63}" type="pres">
      <dgm:prSet presAssocID="{5407CF58-3373-4D5F-A539-7A274FCB17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6219E-2C25-4CA9-A4BB-E28709B4C509}" type="pres">
      <dgm:prSet presAssocID="{A255837A-1D77-4EB9-9EFC-4A9723B3CEA2}" presName="parentLin" presStyleCnt="0"/>
      <dgm:spPr/>
    </dgm:pt>
    <dgm:pt modelId="{011597EE-C1C5-4DA3-98A0-829EF55330C0}" type="pres">
      <dgm:prSet presAssocID="{A255837A-1D77-4EB9-9EFC-4A9723B3C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CDE29BB-05F5-4866-BAC8-2FC3A4EB7EC7}" type="pres">
      <dgm:prSet presAssocID="{A255837A-1D77-4EB9-9EFC-4A9723B3CE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AEA4D-B1A0-4BBD-8F56-63288A5FF13E}" type="pres">
      <dgm:prSet presAssocID="{A255837A-1D77-4EB9-9EFC-4A9723B3CEA2}" presName="negativeSpace" presStyleCnt="0"/>
      <dgm:spPr/>
    </dgm:pt>
    <dgm:pt modelId="{7AE26055-3357-4279-B905-C51CEB5D8254}" type="pres">
      <dgm:prSet presAssocID="{A255837A-1D77-4EB9-9EFC-4A9723B3CEA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0F602-13DF-411C-BBF9-19106676AF11}" type="presOf" srcId="{A255837A-1D77-4EB9-9EFC-4A9723B3CEA2}" destId="{011597EE-C1C5-4DA3-98A0-829EF55330C0}" srcOrd="0" destOrd="0" presId="urn:microsoft.com/office/officeart/2005/8/layout/list1"/>
    <dgm:cxn modelId="{621151FB-2267-45A2-AC05-7BA1D7D7C8F7}" type="presOf" srcId="{80806A7C-2F1D-4EDC-A34B-91191AFA7834}" destId="{7AE26055-3357-4279-B905-C51CEB5D8254}" srcOrd="0" destOrd="1" presId="urn:microsoft.com/office/officeart/2005/8/layout/list1"/>
    <dgm:cxn modelId="{4ACBDEA0-0C5E-4763-B559-9ABC23FB5B4E}" srcId="{5407CF58-3373-4D5F-A539-7A274FCB179E}" destId="{A255837A-1D77-4EB9-9EFC-4A9723B3CEA2}" srcOrd="0" destOrd="0" parTransId="{D1F55566-11DA-428D-A346-29F22CABC816}" sibTransId="{4DDC2B06-F17F-44E8-B0D6-CADB8C09378E}"/>
    <dgm:cxn modelId="{F9A2349B-560E-4394-8F6D-A03153729445}" type="presOf" srcId="{A255837A-1D77-4EB9-9EFC-4A9723B3CEA2}" destId="{5CDE29BB-05F5-4866-BAC8-2FC3A4EB7EC7}" srcOrd="1" destOrd="0" presId="urn:microsoft.com/office/officeart/2005/8/layout/list1"/>
    <dgm:cxn modelId="{F2052C54-9A59-4614-9B18-3E5BF7ACDD7B}" type="presOf" srcId="{5407CF58-3373-4D5F-A539-7A274FCB179E}" destId="{1CFD0648-94A1-4665-AE1F-A7C3C082DB63}" srcOrd="0" destOrd="0" presId="urn:microsoft.com/office/officeart/2005/8/layout/list1"/>
    <dgm:cxn modelId="{3C50AFBA-7F7C-4F7E-A1EA-CF4AA998E522}" srcId="{A255837A-1D77-4EB9-9EFC-4A9723B3CEA2}" destId="{80806A7C-2F1D-4EDC-A34B-91191AFA7834}" srcOrd="1" destOrd="0" parTransId="{41616EE6-BF52-44D2-8AE8-34D8A19AD8C4}" sibTransId="{FECFCC93-0737-4864-9F7E-50A137D6FC97}"/>
    <dgm:cxn modelId="{A98C1400-AD86-4DB4-8CB6-7240529574D5}" srcId="{A255837A-1D77-4EB9-9EFC-4A9723B3CEA2}" destId="{19DC2E1D-4600-4CE0-B48A-1356D567CF34}" srcOrd="0" destOrd="0" parTransId="{EC9A6177-1959-4FFB-9B51-F8247601979A}" sibTransId="{0876C39D-E438-4E1B-A326-3B88F60AF71B}"/>
    <dgm:cxn modelId="{0322D211-1D18-4FA1-8AF1-771ADD8C7864}" type="presOf" srcId="{19DC2E1D-4600-4CE0-B48A-1356D567CF34}" destId="{7AE26055-3357-4279-B905-C51CEB5D8254}" srcOrd="0" destOrd="0" presId="urn:microsoft.com/office/officeart/2005/8/layout/list1"/>
    <dgm:cxn modelId="{EFA3E0B4-BF4C-4018-B780-1405AB0AF004}" type="presParOf" srcId="{1CFD0648-94A1-4665-AE1F-A7C3C082DB63}" destId="{6586219E-2C25-4CA9-A4BB-E28709B4C509}" srcOrd="0" destOrd="0" presId="urn:microsoft.com/office/officeart/2005/8/layout/list1"/>
    <dgm:cxn modelId="{44638F0F-5A63-4D00-B687-80405FA46337}" type="presParOf" srcId="{6586219E-2C25-4CA9-A4BB-E28709B4C509}" destId="{011597EE-C1C5-4DA3-98A0-829EF55330C0}" srcOrd="0" destOrd="0" presId="urn:microsoft.com/office/officeart/2005/8/layout/list1"/>
    <dgm:cxn modelId="{228DBF0F-5C86-470D-B6C4-29EA3628FEB8}" type="presParOf" srcId="{6586219E-2C25-4CA9-A4BB-E28709B4C509}" destId="{5CDE29BB-05F5-4866-BAC8-2FC3A4EB7EC7}" srcOrd="1" destOrd="0" presId="urn:microsoft.com/office/officeart/2005/8/layout/list1"/>
    <dgm:cxn modelId="{E191D3D7-877B-4028-B170-EF7E81CF317A}" type="presParOf" srcId="{1CFD0648-94A1-4665-AE1F-A7C3C082DB63}" destId="{025AEA4D-B1A0-4BBD-8F56-63288A5FF13E}" srcOrd="1" destOrd="0" presId="urn:microsoft.com/office/officeart/2005/8/layout/list1"/>
    <dgm:cxn modelId="{47F90BEE-1D71-483A-BB84-A2282B44E2D4}" type="presParOf" srcId="{1CFD0648-94A1-4665-AE1F-A7C3C082DB63}" destId="{7AE26055-3357-4279-B905-C51CEB5D8254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ECEC-9B9E-44D3-A3F3-27B08F6EA73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809D15E-6287-439C-80A0-0CD4C262A6A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</a:r>
          <a:endParaRPr lang="ru-RU" sz="1800" dirty="0"/>
        </a:p>
      </dgm:t>
    </dgm:pt>
    <dgm:pt modelId="{80F894EC-3CA6-40E7-B014-F9A2ED456380}" type="parTrans" cxnId="{5F8B7C1C-3401-4937-B0C2-D789033C292A}">
      <dgm:prSet/>
      <dgm:spPr/>
      <dgm:t>
        <a:bodyPr/>
        <a:lstStyle/>
        <a:p>
          <a:endParaRPr lang="ru-RU" sz="1800"/>
        </a:p>
      </dgm:t>
    </dgm:pt>
    <dgm:pt modelId="{2794CAD4-91F2-4B43-9543-89DE288E7164}" type="sibTrans" cxnId="{5F8B7C1C-3401-4937-B0C2-D789033C292A}">
      <dgm:prSet/>
      <dgm:spPr/>
      <dgm:t>
        <a:bodyPr/>
        <a:lstStyle/>
        <a:p>
          <a:endParaRPr lang="ru-RU" sz="1800"/>
        </a:p>
      </dgm:t>
    </dgm:pt>
    <dgm:pt modelId="{1D90B6AE-7129-43C7-9E35-8CDC0AD9084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3. Родители (законные представители) несовершеннолетних обучающихся имеют право:</a:t>
          </a:r>
          <a:endParaRPr lang="ru-RU" sz="1800" dirty="0"/>
        </a:p>
      </dgm:t>
    </dgm:pt>
    <dgm:pt modelId="{52C8A1CD-31B2-460B-B1EC-D5AFCB2F27A4}" type="parTrans" cxnId="{702FC5E8-743C-4A10-B8DE-95B1F8863E6B}">
      <dgm:prSet/>
      <dgm:spPr/>
      <dgm:t>
        <a:bodyPr/>
        <a:lstStyle/>
        <a:p>
          <a:endParaRPr lang="ru-RU" sz="1800"/>
        </a:p>
      </dgm:t>
    </dgm:pt>
    <dgm:pt modelId="{42F2DB43-A135-4BA7-9227-91ACE74AE159}" type="sibTrans" cxnId="{702FC5E8-743C-4A10-B8DE-95B1F8863E6B}">
      <dgm:prSet/>
      <dgm:spPr/>
      <dgm:t>
        <a:bodyPr/>
        <a:lstStyle/>
        <a:p>
          <a:endParaRPr lang="ru-RU" sz="1800"/>
        </a:p>
      </dgm:t>
    </dgm:pt>
    <dgm:pt modelId="{15916B2B-DB7E-4422-BF73-E9914378056D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1) выбирать до завершения получения ребенком основного общего образования с учетом мнения ребенка, а также с учетом рекомендаций </a:t>
          </a:r>
          <a:r>
            <a:rPr lang="ru-RU" sz="1800" dirty="0" err="1" smtClean="0"/>
            <a:t>психолого-медико-педагогической</a:t>
          </a:r>
          <a:r>
            <a:rPr lang="ru-RU" sz="1800" dirty="0" smtClean="0"/>
            <a:t>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</a:r>
          <a:endParaRPr lang="ru-RU" sz="1800" dirty="0"/>
        </a:p>
      </dgm:t>
    </dgm:pt>
    <dgm:pt modelId="{A256C41D-7451-41A4-9D96-B4E4ED2B0CD4}" type="parTrans" cxnId="{1882CE04-3850-41CA-A767-E032889FD2EA}">
      <dgm:prSet/>
      <dgm:spPr/>
      <dgm:t>
        <a:bodyPr/>
        <a:lstStyle/>
        <a:p>
          <a:endParaRPr lang="ru-RU" sz="1800"/>
        </a:p>
      </dgm:t>
    </dgm:pt>
    <dgm:pt modelId="{D0B0AA0B-6DBB-42FF-B7E5-40ECFD8A9885}" type="sibTrans" cxnId="{1882CE04-3850-41CA-A767-E032889FD2EA}">
      <dgm:prSet/>
      <dgm:spPr/>
      <dgm:t>
        <a:bodyPr/>
        <a:lstStyle/>
        <a:p>
          <a:endParaRPr lang="ru-RU" sz="1800"/>
        </a:p>
      </dgm:t>
    </dgm:pt>
    <dgm:pt modelId="{9DBFEEA4-C6E9-4FFB-9EC9-F242FB2C9CF6}" type="pres">
      <dgm:prSet presAssocID="{D0AAECEC-9B9E-44D3-A3F3-27B08F6EA7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AE160-447B-4259-BF8B-5AB54926CE88}" type="pres">
      <dgm:prSet presAssocID="{1809D15E-6287-439C-80A0-0CD4C262A6A9}" presName="parentLin" presStyleCnt="0"/>
      <dgm:spPr/>
    </dgm:pt>
    <dgm:pt modelId="{7148A189-42AA-4FC4-B697-FDDE42D4BFD6}" type="pres">
      <dgm:prSet presAssocID="{1809D15E-6287-439C-80A0-0CD4C262A6A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8702883-41ED-4EDE-BB2D-C06B75248F10}" type="pres">
      <dgm:prSet presAssocID="{1809D15E-6287-439C-80A0-0CD4C262A6A9}" presName="parentText" presStyleLbl="node1" presStyleIdx="0" presStyleCnt="1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6DFBB-7536-409D-9740-95CA163212DB}" type="pres">
      <dgm:prSet presAssocID="{1809D15E-6287-439C-80A0-0CD4C262A6A9}" presName="negativeSpace" presStyleCnt="0"/>
      <dgm:spPr/>
    </dgm:pt>
    <dgm:pt modelId="{CAA678E0-1CAF-4D7C-AC31-5953A5DFA3C9}" type="pres">
      <dgm:prSet presAssocID="{1809D15E-6287-439C-80A0-0CD4C262A6A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2CE04-3850-41CA-A767-E032889FD2EA}" srcId="{1809D15E-6287-439C-80A0-0CD4C262A6A9}" destId="{15916B2B-DB7E-4422-BF73-E9914378056D}" srcOrd="1" destOrd="0" parTransId="{A256C41D-7451-41A4-9D96-B4E4ED2B0CD4}" sibTransId="{D0B0AA0B-6DBB-42FF-B7E5-40ECFD8A9885}"/>
    <dgm:cxn modelId="{F105A377-2251-455B-83B1-F49824BDFF62}" type="presOf" srcId="{1809D15E-6287-439C-80A0-0CD4C262A6A9}" destId="{7148A189-42AA-4FC4-B697-FDDE42D4BFD6}" srcOrd="0" destOrd="0" presId="urn:microsoft.com/office/officeart/2005/8/layout/list1"/>
    <dgm:cxn modelId="{5F8B7C1C-3401-4937-B0C2-D789033C292A}" srcId="{D0AAECEC-9B9E-44D3-A3F3-27B08F6EA736}" destId="{1809D15E-6287-439C-80A0-0CD4C262A6A9}" srcOrd="0" destOrd="0" parTransId="{80F894EC-3CA6-40E7-B014-F9A2ED456380}" sibTransId="{2794CAD4-91F2-4B43-9543-89DE288E7164}"/>
    <dgm:cxn modelId="{10A85BEA-0FA1-477A-850D-CACC0823F2F1}" type="presOf" srcId="{15916B2B-DB7E-4422-BF73-E9914378056D}" destId="{CAA678E0-1CAF-4D7C-AC31-5953A5DFA3C9}" srcOrd="0" destOrd="1" presId="urn:microsoft.com/office/officeart/2005/8/layout/list1"/>
    <dgm:cxn modelId="{1A67A6D3-22FE-46A6-81BD-F8CCF9092676}" type="presOf" srcId="{1D90B6AE-7129-43C7-9E35-8CDC0AD90842}" destId="{CAA678E0-1CAF-4D7C-AC31-5953A5DFA3C9}" srcOrd="0" destOrd="0" presId="urn:microsoft.com/office/officeart/2005/8/layout/list1"/>
    <dgm:cxn modelId="{702FC5E8-743C-4A10-B8DE-95B1F8863E6B}" srcId="{1809D15E-6287-439C-80A0-0CD4C262A6A9}" destId="{1D90B6AE-7129-43C7-9E35-8CDC0AD90842}" srcOrd="0" destOrd="0" parTransId="{52C8A1CD-31B2-460B-B1EC-D5AFCB2F27A4}" sibTransId="{42F2DB43-A135-4BA7-9227-91ACE74AE159}"/>
    <dgm:cxn modelId="{B315F40D-F4D4-4C57-84B3-DDFD180FCDC0}" type="presOf" srcId="{D0AAECEC-9B9E-44D3-A3F3-27B08F6EA736}" destId="{9DBFEEA4-C6E9-4FFB-9EC9-F242FB2C9CF6}" srcOrd="0" destOrd="0" presId="urn:microsoft.com/office/officeart/2005/8/layout/list1"/>
    <dgm:cxn modelId="{E0EB3A95-690F-4467-9FE5-E2157F09B3BE}" type="presOf" srcId="{1809D15E-6287-439C-80A0-0CD4C262A6A9}" destId="{18702883-41ED-4EDE-BB2D-C06B75248F10}" srcOrd="1" destOrd="0" presId="urn:microsoft.com/office/officeart/2005/8/layout/list1"/>
    <dgm:cxn modelId="{C62BA823-53F8-4D3A-9A94-614F0A92D340}" type="presParOf" srcId="{9DBFEEA4-C6E9-4FFB-9EC9-F242FB2C9CF6}" destId="{300AE160-447B-4259-BF8B-5AB54926CE88}" srcOrd="0" destOrd="0" presId="urn:microsoft.com/office/officeart/2005/8/layout/list1"/>
    <dgm:cxn modelId="{0D496B27-AF5B-4191-B21D-15AC26A4DEC3}" type="presParOf" srcId="{300AE160-447B-4259-BF8B-5AB54926CE88}" destId="{7148A189-42AA-4FC4-B697-FDDE42D4BFD6}" srcOrd="0" destOrd="0" presId="urn:microsoft.com/office/officeart/2005/8/layout/list1"/>
    <dgm:cxn modelId="{C2452E18-8F1D-4C2D-BD20-2C22C8EE9810}" type="presParOf" srcId="{300AE160-447B-4259-BF8B-5AB54926CE88}" destId="{18702883-41ED-4EDE-BB2D-C06B75248F10}" srcOrd="1" destOrd="0" presId="urn:microsoft.com/office/officeart/2005/8/layout/list1"/>
    <dgm:cxn modelId="{0791F7D3-2707-4061-87B9-4B4334DAA208}" type="presParOf" srcId="{9DBFEEA4-C6E9-4FFB-9EC9-F242FB2C9CF6}" destId="{B786DFBB-7536-409D-9740-95CA163212DB}" srcOrd="1" destOrd="0" presId="urn:microsoft.com/office/officeart/2005/8/layout/list1"/>
    <dgm:cxn modelId="{4B41E29B-BBBB-43F3-9C4E-A9EA988910B4}" type="presParOf" srcId="{9DBFEEA4-C6E9-4FFB-9EC9-F242FB2C9CF6}" destId="{CAA678E0-1CAF-4D7C-AC31-5953A5DFA3C9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7F075-E806-49A2-8522-512869830B9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5132E5E-08EF-4B21-89A3-7A9667F128A3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28. Компетенция, права, обязанности и ответственность образовательной организации</a:t>
          </a:r>
          <a:endParaRPr lang="ru-RU" sz="1800" dirty="0"/>
        </a:p>
      </dgm:t>
    </dgm:pt>
    <dgm:pt modelId="{72F60697-2DAE-4A5B-AA4C-7BF203F92354}" type="parTrans" cxnId="{CE0174E1-0370-4834-9204-7FB6CED6A5E2}">
      <dgm:prSet/>
      <dgm:spPr/>
      <dgm:t>
        <a:bodyPr/>
        <a:lstStyle/>
        <a:p>
          <a:endParaRPr lang="ru-RU" sz="1800"/>
        </a:p>
      </dgm:t>
    </dgm:pt>
    <dgm:pt modelId="{930AC435-919F-48DE-9156-33F9F71ED24C}" type="sibTrans" cxnId="{CE0174E1-0370-4834-9204-7FB6CED6A5E2}">
      <dgm:prSet/>
      <dgm:spPr/>
      <dgm:t>
        <a:bodyPr/>
        <a:lstStyle/>
        <a:p>
          <a:endParaRPr lang="ru-RU" sz="1800"/>
        </a:p>
      </dgm:t>
    </dgm:pt>
    <dgm:pt modelId="{AB6DE21D-CA3F-4D20-B794-3DA96BBFC09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  <a:endParaRPr lang="ru-RU" sz="1800" dirty="0"/>
        </a:p>
      </dgm:t>
    </dgm:pt>
    <dgm:pt modelId="{0787B876-106B-48C5-B7B3-54EB73E6EDDE}" type="parTrans" cxnId="{45E15791-9B13-4E7F-9AB6-8BE531DC4200}">
      <dgm:prSet/>
      <dgm:spPr/>
      <dgm:t>
        <a:bodyPr/>
        <a:lstStyle/>
        <a:p>
          <a:endParaRPr lang="ru-RU" sz="1800"/>
        </a:p>
      </dgm:t>
    </dgm:pt>
    <dgm:pt modelId="{08937A5C-F239-4916-92E7-E017BF6AB307}" type="sibTrans" cxnId="{45E15791-9B13-4E7F-9AB6-8BE531DC4200}">
      <dgm:prSet/>
      <dgm:spPr/>
      <dgm:t>
        <a:bodyPr/>
        <a:lstStyle/>
        <a:p>
          <a:endParaRPr lang="ru-RU" sz="1800"/>
        </a:p>
      </dgm:t>
    </dgm:pt>
    <dgm:pt modelId="{BA142A21-3462-4794-AF6C-B1084DA13CC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dirty="0" smtClean="0"/>
            <a:t>&lt;</a:t>
          </a:r>
          <a:r>
            <a:rPr lang="ru-RU" sz="1800" dirty="0" smtClean="0"/>
            <a:t>…</a:t>
          </a:r>
          <a:r>
            <a:rPr lang="en-US" sz="1800" dirty="0" smtClean="0"/>
            <a:t>&gt;</a:t>
          </a:r>
          <a:endParaRPr lang="ru-RU" sz="1800" dirty="0"/>
        </a:p>
      </dgm:t>
    </dgm:pt>
    <dgm:pt modelId="{041E3DC4-E9EB-49D0-969E-3E4F1BD8EC37}" type="parTrans" cxnId="{27E26A46-9FCD-4EEA-A41D-35841156B1C8}">
      <dgm:prSet/>
      <dgm:spPr/>
      <dgm:t>
        <a:bodyPr/>
        <a:lstStyle/>
        <a:p>
          <a:endParaRPr lang="ru-RU" sz="1800"/>
        </a:p>
      </dgm:t>
    </dgm:pt>
    <dgm:pt modelId="{50BD7118-0183-4999-B211-0DA893A0D3F3}" type="sibTrans" cxnId="{27E26A46-9FCD-4EEA-A41D-35841156B1C8}">
      <dgm:prSet/>
      <dgm:spPr/>
      <dgm:t>
        <a:bodyPr/>
        <a:lstStyle/>
        <a:p>
          <a:endParaRPr lang="ru-RU" sz="1800"/>
        </a:p>
      </dgm:t>
    </dgm:pt>
    <dgm:pt modelId="{3444A01E-6406-4EEC-9320-07B8361702F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</a:r>
          <a:endParaRPr lang="ru-RU" sz="1800" dirty="0"/>
        </a:p>
      </dgm:t>
    </dgm:pt>
    <dgm:pt modelId="{2454EDB8-8FD5-4FA1-B829-BCC6529F70CA}" type="parTrans" cxnId="{EEE19BE3-D678-49D1-AD19-76D2FB87CCF0}">
      <dgm:prSet/>
      <dgm:spPr/>
      <dgm:t>
        <a:bodyPr/>
        <a:lstStyle/>
        <a:p>
          <a:endParaRPr lang="ru-RU" sz="1800"/>
        </a:p>
      </dgm:t>
    </dgm:pt>
    <dgm:pt modelId="{C00D362C-3E97-4DEE-8FA1-C674AF56F474}" type="sibTrans" cxnId="{EEE19BE3-D678-49D1-AD19-76D2FB87CCF0}">
      <dgm:prSet/>
      <dgm:spPr/>
      <dgm:t>
        <a:bodyPr/>
        <a:lstStyle/>
        <a:p>
          <a:endParaRPr lang="ru-RU" sz="1800"/>
        </a:p>
      </dgm:t>
    </dgm:pt>
    <dgm:pt modelId="{CE870540-BC22-4889-924C-1606C438BBC8}" type="pres">
      <dgm:prSet presAssocID="{1D07F075-E806-49A2-8522-512869830B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1793C-900E-4BE4-B213-C8EEBFFD8C14}" type="pres">
      <dgm:prSet presAssocID="{15132E5E-08EF-4B21-89A3-7A9667F128A3}" presName="parentLin" presStyleCnt="0"/>
      <dgm:spPr/>
    </dgm:pt>
    <dgm:pt modelId="{33308722-9135-491F-A5AE-9995B33ABCBD}" type="pres">
      <dgm:prSet presAssocID="{15132E5E-08EF-4B21-89A3-7A9667F128A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E03D515-59D2-43BD-9B63-A67CCF69ADEE}" type="pres">
      <dgm:prSet presAssocID="{15132E5E-08EF-4B21-89A3-7A9667F128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98B8-1454-4C16-AD18-79079FB424AD}" type="pres">
      <dgm:prSet presAssocID="{15132E5E-08EF-4B21-89A3-7A9667F128A3}" presName="negativeSpace" presStyleCnt="0"/>
      <dgm:spPr/>
    </dgm:pt>
    <dgm:pt modelId="{A7F3309C-2C62-46FF-A774-D80163325B75}" type="pres">
      <dgm:prSet presAssocID="{15132E5E-08EF-4B21-89A3-7A9667F128A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36AB8-84C7-44F2-8BEA-E80F4E672D8F}" type="presOf" srcId="{BA142A21-3462-4794-AF6C-B1084DA13CCE}" destId="{A7F3309C-2C62-46FF-A774-D80163325B75}" srcOrd="0" destOrd="1" presId="urn:microsoft.com/office/officeart/2005/8/layout/list1"/>
    <dgm:cxn modelId="{27E26A46-9FCD-4EEA-A41D-35841156B1C8}" srcId="{15132E5E-08EF-4B21-89A3-7A9667F128A3}" destId="{BA142A21-3462-4794-AF6C-B1084DA13CCE}" srcOrd="1" destOrd="0" parTransId="{041E3DC4-E9EB-49D0-969E-3E4F1BD8EC37}" sibTransId="{50BD7118-0183-4999-B211-0DA893A0D3F3}"/>
    <dgm:cxn modelId="{CE0174E1-0370-4834-9204-7FB6CED6A5E2}" srcId="{1D07F075-E806-49A2-8522-512869830B9C}" destId="{15132E5E-08EF-4B21-89A3-7A9667F128A3}" srcOrd="0" destOrd="0" parTransId="{72F60697-2DAE-4A5B-AA4C-7BF203F92354}" sibTransId="{930AC435-919F-48DE-9156-33F9F71ED24C}"/>
    <dgm:cxn modelId="{1F3D4686-68FC-45A4-A95D-0346305DB8D9}" type="presOf" srcId="{1D07F075-E806-49A2-8522-512869830B9C}" destId="{CE870540-BC22-4889-924C-1606C438BBC8}" srcOrd="0" destOrd="0" presId="urn:microsoft.com/office/officeart/2005/8/layout/list1"/>
    <dgm:cxn modelId="{EEE19BE3-D678-49D1-AD19-76D2FB87CCF0}" srcId="{15132E5E-08EF-4B21-89A3-7A9667F128A3}" destId="{3444A01E-6406-4EEC-9320-07B8361702FF}" srcOrd="2" destOrd="0" parTransId="{2454EDB8-8FD5-4FA1-B829-BCC6529F70CA}" sibTransId="{C00D362C-3E97-4DEE-8FA1-C674AF56F474}"/>
    <dgm:cxn modelId="{C3F62C56-12A2-45BB-981B-9237D1792705}" type="presOf" srcId="{AB6DE21D-CA3F-4D20-B794-3DA96BBFC094}" destId="{A7F3309C-2C62-46FF-A774-D80163325B75}" srcOrd="0" destOrd="0" presId="urn:microsoft.com/office/officeart/2005/8/layout/list1"/>
    <dgm:cxn modelId="{45E15791-9B13-4E7F-9AB6-8BE531DC4200}" srcId="{15132E5E-08EF-4B21-89A3-7A9667F128A3}" destId="{AB6DE21D-CA3F-4D20-B794-3DA96BBFC094}" srcOrd="0" destOrd="0" parTransId="{0787B876-106B-48C5-B7B3-54EB73E6EDDE}" sibTransId="{08937A5C-F239-4916-92E7-E017BF6AB307}"/>
    <dgm:cxn modelId="{968120A2-F718-4490-B728-EE483617109F}" type="presOf" srcId="{15132E5E-08EF-4B21-89A3-7A9667F128A3}" destId="{33308722-9135-491F-A5AE-9995B33ABCBD}" srcOrd="0" destOrd="0" presId="urn:microsoft.com/office/officeart/2005/8/layout/list1"/>
    <dgm:cxn modelId="{327035AA-6224-46A2-9231-C0ED538415EB}" type="presOf" srcId="{15132E5E-08EF-4B21-89A3-7A9667F128A3}" destId="{7E03D515-59D2-43BD-9B63-A67CCF69ADEE}" srcOrd="1" destOrd="0" presId="urn:microsoft.com/office/officeart/2005/8/layout/list1"/>
    <dgm:cxn modelId="{6EBDAE1A-20F2-463A-9ED3-AA0BF2BD8AC3}" type="presOf" srcId="{3444A01E-6406-4EEC-9320-07B8361702FF}" destId="{A7F3309C-2C62-46FF-A774-D80163325B75}" srcOrd="0" destOrd="2" presId="urn:microsoft.com/office/officeart/2005/8/layout/list1"/>
    <dgm:cxn modelId="{EF909D44-831C-47E1-8736-E6ED51E1F926}" type="presParOf" srcId="{CE870540-BC22-4889-924C-1606C438BBC8}" destId="{73E1793C-900E-4BE4-B213-C8EEBFFD8C14}" srcOrd="0" destOrd="0" presId="urn:microsoft.com/office/officeart/2005/8/layout/list1"/>
    <dgm:cxn modelId="{4FC6CB67-39B3-4CF0-B516-9A1DD6434C9D}" type="presParOf" srcId="{73E1793C-900E-4BE4-B213-C8EEBFFD8C14}" destId="{33308722-9135-491F-A5AE-9995B33ABCBD}" srcOrd="0" destOrd="0" presId="urn:microsoft.com/office/officeart/2005/8/layout/list1"/>
    <dgm:cxn modelId="{76BA5EE2-6D27-45DB-945C-8DA5F67F08FE}" type="presParOf" srcId="{73E1793C-900E-4BE4-B213-C8EEBFFD8C14}" destId="{7E03D515-59D2-43BD-9B63-A67CCF69ADEE}" srcOrd="1" destOrd="0" presId="urn:microsoft.com/office/officeart/2005/8/layout/list1"/>
    <dgm:cxn modelId="{D6AA410B-1218-4FA6-9932-BAAC9C45EF88}" type="presParOf" srcId="{CE870540-BC22-4889-924C-1606C438BBC8}" destId="{7BB198B8-1454-4C16-AD18-79079FB424AD}" srcOrd="1" destOrd="0" presId="urn:microsoft.com/office/officeart/2005/8/layout/list1"/>
    <dgm:cxn modelId="{0E9A3521-509A-41B1-BB30-5465012DA3D1}" type="presParOf" srcId="{CE870540-BC22-4889-924C-1606C438BBC8}" destId="{A7F3309C-2C62-46FF-A774-D80163325B75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7DA6F-23FC-4EC6-93C2-8D9C3C6247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FA000-E928-4E97-BFDA-3D36EE49ABB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/>
            <a:t>Рабочие программы должны включать:</a:t>
          </a:r>
          <a:endParaRPr lang="ru-RU" sz="1800" b="1" dirty="0"/>
        </a:p>
      </dgm:t>
    </dgm:pt>
    <dgm:pt modelId="{74793D72-2344-4DD7-86C6-17878EFA3D0C}" type="parTrans" cxnId="{4C5F62C8-F841-4197-B61F-8D4AD5C96C8C}">
      <dgm:prSet/>
      <dgm:spPr/>
      <dgm:t>
        <a:bodyPr/>
        <a:lstStyle/>
        <a:p>
          <a:endParaRPr lang="ru-RU" sz="1800"/>
        </a:p>
      </dgm:t>
    </dgm:pt>
    <dgm:pt modelId="{AD6C600E-EB7C-49AA-98F6-B7E4B602F51E}" type="sibTrans" cxnId="{4C5F62C8-F841-4197-B61F-8D4AD5C96C8C}">
      <dgm:prSet/>
      <dgm:spPr/>
      <dgm:t>
        <a:bodyPr/>
        <a:lstStyle/>
        <a:p>
          <a:endParaRPr lang="ru-RU" sz="1800"/>
        </a:p>
      </dgm:t>
    </dgm:pt>
    <dgm:pt modelId="{5D404AFF-951B-402B-B33E-D6DEE8DA0491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содержание учебного предмета, учебного курса (в том числе внеурочной деятельности), учебного модуля;</a:t>
          </a:r>
          <a:endParaRPr lang="ru-RU" sz="1800" dirty="0"/>
        </a:p>
      </dgm:t>
    </dgm:pt>
    <dgm:pt modelId="{42BB4646-EF5D-41FE-844F-F2BA0EA7B1B9}" type="parTrans" cxnId="{34675506-C590-439A-889C-5FEF7D1C2C55}">
      <dgm:prSet/>
      <dgm:spPr/>
      <dgm:t>
        <a:bodyPr/>
        <a:lstStyle/>
        <a:p>
          <a:endParaRPr lang="ru-RU" sz="1800"/>
        </a:p>
      </dgm:t>
    </dgm:pt>
    <dgm:pt modelId="{C4B7854C-296A-4A6B-9865-120BE71D5C21}" type="sibTrans" cxnId="{34675506-C590-439A-889C-5FEF7D1C2C55}">
      <dgm:prSet/>
      <dgm:spPr/>
      <dgm:t>
        <a:bodyPr/>
        <a:lstStyle/>
        <a:p>
          <a:endParaRPr lang="ru-RU" sz="1800"/>
        </a:p>
      </dgm:t>
    </dgm:pt>
    <dgm:pt modelId="{79D00B9F-D5B6-47A4-936C-A48717DE396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планируемые результаты освоения учебного предмета, учебного курса (в том числе внеурочной деятельности), учебного модуля;</a:t>
          </a:r>
          <a:endParaRPr lang="ru-RU" sz="1800" dirty="0"/>
        </a:p>
      </dgm:t>
    </dgm:pt>
    <dgm:pt modelId="{A141293B-9076-4AA3-8B33-046F1E5BA06A}" type="parTrans" cxnId="{EE2182B2-4A29-4AAA-9FF2-7A6C4424191E}">
      <dgm:prSet/>
      <dgm:spPr/>
      <dgm:t>
        <a:bodyPr/>
        <a:lstStyle/>
        <a:p>
          <a:endParaRPr lang="ru-RU" sz="1800"/>
        </a:p>
      </dgm:t>
    </dgm:pt>
    <dgm:pt modelId="{D44239A4-09D9-40C2-A6C5-278EE5BFCA88}" type="sibTrans" cxnId="{EE2182B2-4A29-4AAA-9FF2-7A6C4424191E}">
      <dgm:prSet/>
      <dgm:spPr/>
      <dgm:t>
        <a:bodyPr/>
        <a:lstStyle/>
        <a:p>
          <a:endParaRPr lang="ru-RU" sz="1800"/>
        </a:p>
      </dgm:t>
    </dgm:pt>
    <dgm:pt modelId="{790B55A6-ADCB-44A3-B096-EC5673422D8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материалами (</a:t>
          </a:r>
          <a:r>
            <a:rPr lang="ru-RU" sz="1800" dirty="0" err="1" smtClean="0"/>
            <a:t>мультимедийные</a:t>
          </a:r>
          <a:r>
            <a:rPr lang="ru-RU" sz="1800" dirty="0" smtClean="0"/>
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</a:t>
          </a:r>
          <a:r>
            <a:rPr lang="ru-RU" sz="1800" dirty="0" smtClean="0">
              <a:hlinkClick xmlns:r="http://schemas.openxmlformats.org/officeDocument/2006/relationships" r:id="rId1"/>
            </a:rPr>
            <a:t>законодательству об образовании.</a:t>
          </a:r>
          <a:endParaRPr lang="ru-RU" sz="1800" dirty="0"/>
        </a:p>
      </dgm:t>
    </dgm:pt>
    <dgm:pt modelId="{5CD3717A-9CBA-4E98-8427-2940FBF083B1}" type="parTrans" cxnId="{9429D85D-0179-4961-8BCD-25211D876D1B}">
      <dgm:prSet/>
      <dgm:spPr/>
      <dgm:t>
        <a:bodyPr/>
        <a:lstStyle/>
        <a:p>
          <a:endParaRPr lang="ru-RU" sz="1800"/>
        </a:p>
      </dgm:t>
    </dgm:pt>
    <dgm:pt modelId="{9CA10DE0-6D4B-4B9C-BA41-66B82090B360}" type="sibTrans" cxnId="{9429D85D-0179-4961-8BCD-25211D876D1B}">
      <dgm:prSet/>
      <dgm:spPr/>
      <dgm:t>
        <a:bodyPr/>
        <a:lstStyle/>
        <a:p>
          <a:endParaRPr lang="ru-RU" sz="1800"/>
        </a:p>
      </dgm:t>
    </dgm:pt>
    <dgm:pt modelId="{AE42754D-8C0B-482C-98DA-C0898CC0B3C6}" type="pres">
      <dgm:prSet presAssocID="{B567DA6F-23FC-4EC6-93C2-8D9C3C6247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F050C-A4C4-49F6-9BAB-591BC4A1022A}" type="pres">
      <dgm:prSet presAssocID="{A08FA000-E928-4E97-BFDA-3D36EE49ABBE}" presName="parentLin" presStyleCnt="0"/>
      <dgm:spPr/>
    </dgm:pt>
    <dgm:pt modelId="{59ADE8F9-0B52-433F-B480-39A1CDA71C48}" type="pres">
      <dgm:prSet presAssocID="{A08FA000-E928-4E97-BFDA-3D36EE49ABB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798C15-1F0B-4ED2-B174-D2CB141FFD20}" type="pres">
      <dgm:prSet presAssocID="{A08FA000-E928-4E97-BFDA-3D36EE49ABBE}" presName="parentText" presStyleLbl="node1" presStyleIdx="0" presStyleCnt="1" custLinFactNeighborX="-14530" custLinFactNeighborY="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BABA-7A63-41DF-BC2D-C71ABF9543DF}" type="pres">
      <dgm:prSet presAssocID="{A08FA000-E928-4E97-BFDA-3D36EE49ABBE}" presName="negativeSpace" presStyleCnt="0"/>
      <dgm:spPr/>
    </dgm:pt>
    <dgm:pt modelId="{B1EBC201-903D-431A-A01C-03A3C5BADA43}" type="pres">
      <dgm:prSet presAssocID="{A08FA000-E928-4E97-BFDA-3D36EE49ABB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182B2-4A29-4AAA-9FF2-7A6C4424191E}" srcId="{A08FA000-E928-4E97-BFDA-3D36EE49ABBE}" destId="{79D00B9F-D5B6-47A4-936C-A48717DE3969}" srcOrd="1" destOrd="0" parTransId="{A141293B-9076-4AA3-8B33-046F1E5BA06A}" sibTransId="{D44239A4-09D9-40C2-A6C5-278EE5BFCA88}"/>
    <dgm:cxn modelId="{9429D85D-0179-4961-8BCD-25211D876D1B}" srcId="{A08FA000-E928-4E97-BFDA-3D36EE49ABBE}" destId="{790B55A6-ADCB-44A3-B096-EC5673422D89}" srcOrd="2" destOrd="0" parTransId="{5CD3717A-9CBA-4E98-8427-2940FBF083B1}" sibTransId="{9CA10DE0-6D4B-4B9C-BA41-66B82090B360}"/>
    <dgm:cxn modelId="{EB199FE0-7A58-4C2B-B254-BCBA0547DD8D}" type="presOf" srcId="{B567DA6F-23FC-4EC6-93C2-8D9C3C624733}" destId="{AE42754D-8C0B-482C-98DA-C0898CC0B3C6}" srcOrd="0" destOrd="0" presId="urn:microsoft.com/office/officeart/2005/8/layout/list1"/>
    <dgm:cxn modelId="{E7209883-F365-4C10-A636-07791F24E57D}" type="presOf" srcId="{A08FA000-E928-4E97-BFDA-3D36EE49ABBE}" destId="{35798C15-1F0B-4ED2-B174-D2CB141FFD20}" srcOrd="1" destOrd="0" presId="urn:microsoft.com/office/officeart/2005/8/layout/list1"/>
    <dgm:cxn modelId="{3616CF66-22D4-4840-AB51-14339EA5ADF7}" type="presOf" srcId="{A08FA000-E928-4E97-BFDA-3D36EE49ABBE}" destId="{59ADE8F9-0B52-433F-B480-39A1CDA71C48}" srcOrd="0" destOrd="0" presId="urn:microsoft.com/office/officeart/2005/8/layout/list1"/>
    <dgm:cxn modelId="{F7F4B272-655C-4EBB-8101-015D46BB3149}" type="presOf" srcId="{790B55A6-ADCB-44A3-B096-EC5673422D89}" destId="{B1EBC201-903D-431A-A01C-03A3C5BADA43}" srcOrd="0" destOrd="2" presId="urn:microsoft.com/office/officeart/2005/8/layout/list1"/>
    <dgm:cxn modelId="{96DD0DAA-25D1-4778-9FB7-301DCC69723E}" type="presOf" srcId="{5D404AFF-951B-402B-B33E-D6DEE8DA0491}" destId="{B1EBC201-903D-431A-A01C-03A3C5BADA43}" srcOrd="0" destOrd="0" presId="urn:microsoft.com/office/officeart/2005/8/layout/list1"/>
    <dgm:cxn modelId="{D04CE94D-EA35-40C7-BC9D-695F5CA8166C}" type="presOf" srcId="{79D00B9F-D5B6-47A4-936C-A48717DE3969}" destId="{B1EBC201-903D-431A-A01C-03A3C5BADA43}" srcOrd="0" destOrd="1" presId="urn:microsoft.com/office/officeart/2005/8/layout/list1"/>
    <dgm:cxn modelId="{34675506-C590-439A-889C-5FEF7D1C2C55}" srcId="{A08FA000-E928-4E97-BFDA-3D36EE49ABBE}" destId="{5D404AFF-951B-402B-B33E-D6DEE8DA0491}" srcOrd="0" destOrd="0" parTransId="{42BB4646-EF5D-41FE-844F-F2BA0EA7B1B9}" sibTransId="{C4B7854C-296A-4A6B-9865-120BE71D5C21}"/>
    <dgm:cxn modelId="{4C5F62C8-F841-4197-B61F-8D4AD5C96C8C}" srcId="{B567DA6F-23FC-4EC6-93C2-8D9C3C624733}" destId="{A08FA000-E928-4E97-BFDA-3D36EE49ABBE}" srcOrd="0" destOrd="0" parTransId="{74793D72-2344-4DD7-86C6-17878EFA3D0C}" sibTransId="{AD6C600E-EB7C-49AA-98F6-B7E4B602F51E}"/>
    <dgm:cxn modelId="{41213DD1-5CC4-49DA-BD84-7819DF85841E}" type="presParOf" srcId="{AE42754D-8C0B-482C-98DA-C0898CC0B3C6}" destId="{CF8F050C-A4C4-49F6-9BAB-591BC4A1022A}" srcOrd="0" destOrd="0" presId="urn:microsoft.com/office/officeart/2005/8/layout/list1"/>
    <dgm:cxn modelId="{09D7FF86-3D7C-4835-997A-2D426148C4F7}" type="presParOf" srcId="{CF8F050C-A4C4-49F6-9BAB-591BC4A1022A}" destId="{59ADE8F9-0B52-433F-B480-39A1CDA71C48}" srcOrd="0" destOrd="0" presId="urn:microsoft.com/office/officeart/2005/8/layout/list1"/>
    <dgm:cxn modelId="{37D50143-7170-4A36-93D8-F97C0FE8C2A7}" type="presParOf" srcId="{CF8F050C-A4C4-49F6-9BAB-591BC4A1022A}" destId="{35798C15-1F0B-4ED2-B174-D2CB141FFD20}" srcOrd="1" destOrd="0" presId="urn:microsoft.com/office/officeart/2005/8/layout/list1"/>
    <dgm:cxn modelId="{F1B2BA50-180F-43D6-A172-125758542FD2}" type="presParOf" srcId="{AE42754D-8C0B-482C-98DA-C0898CC0B3C6}" destId="{CD83BABA-7A63-41DF-BC2D-C71ABF9543DF}" srcOrd="1" destOrd="0" presId="urn:microsoft.com/office/officeart/2005/8/layout/list1"/>
    <dgm:cxn modelId="{1CAD0ECF-D1FB-43D6-8B62-9E9E42B84970}" type="presParOf" srcId="{AE42754D-8C0B-482C-98DA-C0898CC0B3C6}" destId="{B1EBC201-903D-431A-A01C-03A3C5BADA43}" srcOrd="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7314E-3CB1-4EED-B7FB-2F82B51266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3EC20-CC2B-47D4-AE98-0C9D82F4B8FA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Статья 12.1. Общие требования к организации воспитания обучающихся</a:t>
          </a:r>
          <a:endParaRPr lang="ru-RU" sz="1800" dirty="0">
            <a:solidFill>
              <a:schemeClr val="tx1"/>
            </a:solidFill>
          </a:endParaRPr>
        </a:p>
      </dgm:t>
    </dgm:pt>
    <dgm:pt modelId="{E224A0D7-E51B-4CC8-9B73-68879EBE84A4}" type="parTrans" cxnId="{389A7DAB-CC4B-4CDC-A004-DFE6B3B1C938}">
      <dgm:prSet/>
      <dgm:spPr/>
      <dgm:t>
        <a:bodyPr/>
        <a:lstStyle/>
        <a:p>
          <a:endParaRPr lang="ru-RU" sz="1800"/>
        </a:p>
      </dgm:t>
    </dgm:pt>
    <dgm:pt modelId="{C35550A5-5F94-47DC-9671-041120B3DF27}" type="sibTrans" cxnId="{389A7DAB-CC4B-4CDC-A004-DFE6B3B1C938}">
      <dgm:prSet/>
      <dgm:spPr/>
      <dgm:t>
        <a:bodyPr/>
        <a:lstStyle/>
        <a:p>
          <a:endParaRPr lang="ru-RU" sz="1800"/>
        </a:p>
      </dgm:t>
    </dgm:pt>
    <dgm:pt modelId="{BC29DB72-FD54-485D-8215-CD155530F42C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 rtl="0"/>
          <a:r>
            <a:rPr lang="ru-RU" sz="1800" dirty="0" smtClean="0"/>
            <a:t>4. 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примерной рабочей программы воспитания и (или) примерного календарного плана воспитательной работы, включенных в соответствующую примерную основную общеобразовательную программу. В этом случае такая учебно-методическая документация не разрабатывается.</a:t>
          </a:r>
          <a:endParaRPr lang="ru-RU" sz="1800" dirty="0"/>
        </a:p>
      </dgm:t>
    </dgm:pt>
    <dgm:pt modelId="{B8F10118-CD04-429D-AC32-BE040C90C348}" type="parTrans" cxnId="{EA0D2A05-8A38-4DAC-B311-852C8C60C452}">
      <dgm:prSet/>
      <dgm:spPr/>
      <dgm:t>
        <a:bodyPr/>
        <a:lstStyle/>
        <a:p>
          <a:endParaRPr lang="ru-RU" sz="1800"/>
        </a:p>
      </dgm:t>
    </dgm:pt>
    <dgm:pt modelId="{9368930A-0A89-4932-A85B-FF7B47EA3DBA}" type="sibTrans" cxnId="{EA0D2A05-8A38-4DAC-B311-852C8C60C452}">
      <dgm:prSet/>
      <dgm:spPr/>
      <dgm:t>
        <a:bodyPr/>
        <a:lstStyle/>
        <a:p>
          <a:endParaRPr lang="ru-RU" sz="1800"/>
        </a:p>
      </dgm:t>
    </dgm:pt>
    <dgm:pt modelId="{0268C5F1-C653-48AC-A461-BCB074692E01}" type="pres">
      <dgm:prSet presAssocID="{A9E7314E-3CB1-4EED-B7FB-2F82B51266BE}" presName="linear" presStyleCnt="0">
        <dgm:presLayoutVars>
          <dgm:dir/>
          <dgm:animLvl val="lvl"/>
          <dgm:resizeHandles val="exact"/>
        </dgm:presLayoutVars>
      </dgm:prSet>
      <dgm:spPr/>
    </dgm:pt>
    <dgm:pt modelId="{A0385C54-F803-42B3-B839-6D251EC5161A}" type="pres">
      <dgm:prSet presAssocID="{8F73EC20-CC2B-47D4-AE98-0C9D82F4B8FA}" presName="parentLin" presStyleCnt="0"/>
      <dgm:spPr/>
    </dgm:pt>
    <dgm:pt modelId="{1A7771AB-5E48-4C8F-9249-205E63C6AB9B}" type="pres">
      <dgm:prSet presAssocID="{8F73EC20-CC2B-47D4-AE98-0C9D82F4B8FA}" presName="parentLeftMargin" presStyleLbl="node1" presStyleIdx="0" presStyleCnt="1"/>
      <dgm:spPr/>
    </dgm:pt>
    <dgm:pt modelId="{0EFE7803-6D10-4D34-8A04-B1C893A2EA19}" type="pres">
      <dgm:prSet presAssocID="{8F73EC20-CC2B-47D4-AE98-0C9D82F4B8F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C7039DF-7C76-499B-A922-9A9A23E806C7}" type="pres">
      <dgm:prSet presAssocID="{8F73EC20-CC2B-47D4-AE98-0C9D82F4B8FA}" presName="negativeSpace" presStyleCnt="0"/>
      <dgm:spPr/>
    </dgm:pt>
    <dgm:pt modelId="{C74EF6AA-4ACB-47F6-9D9E-D6B666A9C80A}" type="pres">
      <dgm:prSet presAssocID="{8F73EC20-CC2B-47D4-AE98-0C9D82F4B8F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BA8C696-E0A7-4774-98AA-0FEE78E3771C}" type="presOf" srcId="{8F73EC20-CC2B-47D4-AE98-0C9D82F4B8FA}" destId="{1A7771AB-5E48-4C8F-9249-205E63C6AB9B}" srcOrd="0" destOrd="0" presId="urn:microsoft.com/office/officeart/2005/8/layout/list1"/>
    <dgm:cxn modelId="{EA0D2A05-8A38-4DAC-B311-852C8C60C452}" srcId="{8F73EC20-CC2B-47D4-AE98-0C9D82F4B8FA}" destId="{BC29DB72-FD54-485D-8215-CD155530F42C}" srcOrd="0" destOrd="0" parTransId="{B8F10118-CD04-429D-AC32-BE040C90C348}" sibTransId="{9368930A-0A89-4932-A85B-FF7B47EA3DBA}"/>
    <dgm:cxn modelId="{8894D309-0B8A-4586-9D53-581BE4119F84}" type="presOf" srcId="{8F73EC20-CC2B-47D4-AE98-0C9D82F4B8FA}" destId="{0EFE7803-6D10-4D34-8A04-B1C893A2EA19}" srcOrd="1" destOrd="0" presId="urn:microsoft.com/office/officeart/2005/8/layout/list1"/>
    <dgm:cxn modelId="{6A893034-CBD2-485D-807F-8EA8131BC1A8}" type="presOf" srcId="{A9E7314E-3CB1-4EED-B7FB-2F82B51266BE}" destId="{0268C5F1-C653-48AC-A461-BCB074692E01}" srcOrd="0" destOrd="0" presId="urn:microsoft.com/office/officeart/2005/8/layout/list1"/>
    <dgm:cxn modelId="{389A7DAB-CC4B-4CDC-A004-DFE6B3B1C938}" srcId="{A9E7314E-3CB1-4EED-B7FB-2F82B51266BE}" destId="{8F73EC20-CC2B-47D4-AE98-0C9D82F4B8FA}" srcOrd="0" destOrd="0" parTransId="{E224A0D7-E51B-4CC8-9B73-68879EBE84A4}" sibTransId="{C35550A5-5F94-47DC-9671-041120B3DF27}"/>
    <dgm:cxn modelId="{EF78C39D-8FAB-45F3-AFB9-6C5649D334CC}" type="presOf" srcId="{BC29DB72-FD54-485D-8215-CD155530F42C}" destId="{C74EF6AA-4ACB-47F6-9D9E-D6B666A9C80A}" srcOrd="0" destOrd="0" presId="urn:microsoft.com/office/officeart/2005/8/layout/list1"/>
    <dgm:cxn modelId="{847118BC-5768-4B6C-A870-0759B38FCAB8}" type="presParOf" srcId="{0268C5F1-C653-48AC-A461-BCB074692E01}" destId="{A0385C54-F803-42B3-B839-6D251EC5161A}" srcOrd="0" destOrd="0" presId="urn:microsoft.com/office/officeart/2005/8/layout/list1"/>
    <dgm:cxn modelId="{F20D1F6D-14DD-441A-96D0-5950EB817D67}" type="presParOf" srcId="{A0385C54-F803-42B3-B839-6D251EC5161A}" destId="{1A7771AB-5E48-4C8F-9249-205E63C6AB9B}" srcOrd="0" destOrd="0" presId="urn:microsoft.com/office/officeart/2005/8/layout/list1"/>
    <dgm:cxn modelId="{965232AE-8E03-43A6-9AB9-C4126148CC4B}" type="presParOf" srcId="{A0385C54-F803-42B3-B839-6D251EC5161A}" destId="{0EFE7803-6D10-4D34-8A04-B1C893A2EA19}" srcOrd="1" destOrd="0" presId="urn:microsoft.com/office/officeart/2005/8/layout/list1"/>
    <dgm:cxn modelId="{B2888731-A121-498F-BD6D-B98FD6801EC3}" type="presParOf" srcId="{0268C5F1-C653-48AC-A461-BCB074692E01}" destId="{1C7039DF-7C76-499B-A922-9A9A23E806C7}" srcOrd="1" destOrd="0" presId="urn:microsoft.com/office/officeart/2005/8/layout/list1"/>
    <dgm:cxn modelId="{F638E484-5B1C-407C-B38F-0ECF946EFC28}" type="presParOf" srcId="{0268C5F1-C653-48AC-A461-BCB074692E01}" destId="{C74EF6AA-4ACB-47F6-9D9E-D6B666A9C80A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205F-4BB0-467D-8DEF-9694A35BAC0A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3F41-35F8-4EAE-B148-24917E608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64DD-3853-4DBB-929D-413F7ED4547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soo.ru/pages/sample-work-program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8837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ФГОС-2021:</a:t>
            </a:r>
            <a:br>
              <a:rPr lang="ru-RU" sz="5400" b="1" dirty="0" smtClean="0"/>
            </a:br>
            <a:r>
              <a:rPr lang="ru-RU" sz="5400" b="1" dirty="0" smtClean="0"/>
              <a:t>управленческий аспект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357700"/>
            <a:ext cx="8501122" cy="64294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© Кафедра управления развитием образования ГАУ ДПО «СОИРО», 2021.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62"/>
            <a:ext cx="4143404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dirty="0" smtClean="0"/>
              <a:t>15. Основная образовательная программа основного общего образования содержит обязательную часть и часть, формируемую участниками образовательного процесса, представленных во всех трех разделах основной образовательной программы: целевом, содержательном и организационном.</a:t>
            </a:r>
          </a:p>
          <a:p>
            <a:pPr algn="just">
              <a:lnSpc>
                <a:spcPts val="1900"/>
              </a:lnSpc>
            </a:pPr>
            <a:r>
              <a:rPr lang="ru-RU" dirty="0" smtClean="0"/>
              <a:t>Обязательная часть основной образовательной программы основного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ru-RU" dirty="0" smtClean="0"/>
              <a:t>, а часть, формируемая участниками образовательного процесса,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30%</a:t>
            </a:r>
            <a:r>
              <a:rPr lang="ru-RU" dirty="0" smtClean="0"/>
              <a:t> от общего объёма основной образовательной программы основного общего образования.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642924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26. Объем обязательной части программы основного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ru-RU" dirty="0" smtClean="0"/>
              <a:t>, а объем части, формируемой участниками образовательных отношений из перечня, предлагаемого Организацией,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30%</a:t>
            </a:r>
            <a:r>
              <a:rPr lang="ru-RU" dirty="0" smtClean="0"/>
              <a:t> от общего объема программы основного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нормами </a:t>
            </a:r>
            <a:r>
              <a:rPr lang="ru-RU" dirty="0" err="1" smtClean="0"/>
              <a:t>СанПиН</a:t>
            </a:r>
            <a:r>
              <a:rPr lang="ru-RU" dirty="0" smtClean="0"/>
              <a:t> 1.2.3685-21, и Санитарными правилами СП 2.4.3648-20.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ООО (2009)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ООО (2021)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108183" y="2678113"/>
            <a:ext cx="464347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4"/>
          <a:ext cx="3786214" cy="4640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6214"/>
              </a:tblGrid>
              <a:tr h="28032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СТУКРУРА ООП ООО (п.16)</a:t>
                      </a:r>
                      <a:endParaRPr lang="ru-RU" sz="1400" b="1" dirty="0"/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37956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61070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развития УУД (программу формирования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общеучебных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умений и навыков);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курсов, в том числе интегрированных;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программа воспитания, календарные план воспитательной работы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работы*</a:t>
                      </a:r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82015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ООО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214296"/>
          <a:ext cx="4929222" cy="47149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29222"/>
              </a:tblGrid>
              <a:tr h="28645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СТРУКТУРА ООП ООО (п. 29-32)</a:t>
                      </a:r>
                      <a:endParaRPr lang="ru-RU" sz="1400" b="1" dirty="0"/>
                    </a:p>
                  </a:txBody>
                  <a:tcPr/>
                </a:tc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60661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25421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 (разрабатывается при наличии обучающихся с ОВЗ).</a:t>
                      </a:r>
                    </a:p>
                  </a:txBody>
                  <a:tcPr/>
                </a:tc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25421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условий реализации ООП ООО, в том числе адаптированной, в соответствии с требованиями ФГОС.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1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33.1. Учебный план программы </a:t>
            </a:r>
            <a:r>
              <a:rPr lang="ru-RU" dirty="0" smtClean="0"/>
              <a:t>основного </a:t>
            </a:r>
            <a:r>
              <a:rPr lang="ru-RU" dirty="0" smtClean="0"/>
              <a:t>общего образования… </a:t>
            </a:r>
            <a:endParaRPr lang="ru-RU" dirty="0" smtClean="0"/>
          </a:p>
          <a:p>
            <a:pPr algn="just"/>
            <a:r>
              <a:rPr lang="en-US" dirty="0" smtClean="0"/>
              <a:t>&lt;...&gt;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целях обеспечения индивидуальных потребностей обучающихся часть учебного плана, формируемая участниками образовательных отношений </a:t>
            </a:r>
            <a:r>
              <a:rPr lang="ru-RU" b="1" dirty="0" smtClean="0">
                <a:solidFill>
                  <a:srgbClr val="C00000"/>
                </a:solidFill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</a:t>
            </a:r>
            <a:r>
              <a:rPr lang="ru-RU" dirty="0" smtClean="0"/>
              <a:t> </a:t>
            </a:r>
            <a:r>
              <a:rPr lang="ru-RU" b="1" u="sng" dirty="0" smtClean="0"/>
              <a:t>по выбору обучающихся, родителей (законных представителей) </a:t>
            </a:r>
            <a:r>
              <a:rPr lang="ru-RU" dirty="0" smtClean="0"/>
              <a:t>несовершеннолетних обучающихся,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том числе предусматривающие углубленное изучение учебных предметов</a:t>
            </a:r>
            <a:r>
              <a:rPr lang="ru-RU" dirty="0" smtClean="0"/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интересы, особые образовательные потребности обучающихся с ОВЗ.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85800"/>
            <a:ext cx="65008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Санитарных правил СП 2.4.3648-20 «Санитарно-эпидемиологические требования к организациям воспитания и обучения, отдыха и оздоровления детей и молодежи», утвержденных постановлением Главного государственного санитарного врача Российской Федерации от 28.09.2020 № 28 (далее - СП 2.4.3648-20)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64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809625" algn="l"/>
              </a:tabLst>
            </a:pPr>
            <a:r>
              <a:rPr lang="ru-RU" dirty="0" smtClean="0">
                <a:cs typeface="Times New Roman" pitchFamily="18" charset="0"/>
              </a:rPr>
              <a:t>Санитарных правил и ном </a:t>
            </a:r>
            <a:r>
              <a:rPr lang="ru-RU" dirty="0" err="1" smtClean="0">
                <a:cs typeface="Times New Roman" pitchFamily="18" charset="0"/>
              </a:rPr>
              <a:t>СанПиН</a:t>
            </a:r>
            <a:r>
              <a:rPr lang="ru-RU" dirty="0" smtClean="0">
                <a:cs typeface="Times New Roman" pitchFamily="18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обитания», утвержденных постановлением Главного государственного санитарного врача Российской Федерации от 28.01.2021 № 2 (далее - </a:t>
            </a:r>
            <a:r>
              <a:rPr lang="ru-RU" dirty="0" err="1" smtClean="0">
                <a:cs typeface="Times New Roman" pitchFamily="18" charset="0"/>
              </a:rPr>
              <a:t>СанПиН</a:t>
            </a:r>
            <a:r>
              <a:rPr lang="ru-RU" dirty="0" smtClean="0">
                <a:cs typeface="Times New Roman" pitchFamily="18" charset="0"/>
              </a:rPr>
              <a:t> 1.2.3685-21</a:t>
            </a:r>
            <a:r>
              <a:rPr lang="ru-RU" dirty="0" smtClean="0">
                <a:cs typeface="Times New Roman" pitchFamily="18" charset="0"/>
              </a:rPr>
              <a:t>)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1027" name="Picture 3" descr="http://qrcoder.ru/code/?https%3A%2F%2Fwww.garant.ru%2Fproducts%2Fipo%2Fprime%2Fdoc%2F74993644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928676"/>
            <a:ext cx="1357322" cy="1357322"/>
          </a:xfrm>
          <a:prstGeom prst="rect">
            <a:avLst/>
          </a:prstGeom>
          <a:noFill/>
        </p:spPr>
      </p:pic>
      <p:pic>
        <p:nvPicPr>
          <p:cNvPr id="1029" name="Picture 5" descr="http://qrcoder.ru/code/?https%3A%2F%2Fbase.garant.ru%2F400274954%2F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928940"/>
            <a:ext cx="1409700" cy="14097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714626"/>
            <a:ext cx="8358246" cy="19288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714362"/>
            <a:ext cx="8358246" cy="185738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07168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новых стандартах произошли изменения в части снижения/ увеличения общего объема аудиторной работы обучающихся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2071684"/>
            <a:ext cx="5715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!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502"/>
          <a:ext cx="8572559" cy="21431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2444"/>
                <a:gridCol w="1870377"/>
                <a:gridCol w="1770201"/>
                <a:gridCol w="1519131"/>
                <a:gridCol w="1620406"/>
              </a:tblGrid>
              <a:tr h="107157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Границы аудиторной нагрузки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НОО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НОО 3+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ООО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ООО 3+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Минимум 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2904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2954 (+50)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5267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5058 (-209)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Максимум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3345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3190 (-155)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6020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5549 (-471)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 gridSpan="4">
                  <a:txBody>
                    <a:bodyPr/>
                    <a:lstStyle/>
                    <a:p>
                      <a:r>
                        <a:rPr lang="ru-RU" sz="1800" baseline="0" dirty="0" smtClean="0"/>
                        <a:t>Общий объем аудиторной работы обучающихся с ОВЗ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endParaRPr lang="ru-RU" sz="1800" baseline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2000" baseline="0" dirty="0" smtClean="0"/>
                        <a:t>6018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500048"/>
            <a:ext cx="8572560" cy="148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ts val="1800"/>
              </a:lnSpc>
            </a:pPr>
            <a:r>
              <a:rPr lang="ru-RU" dirty="0" smtClean="0"/>
              <a:t>Учебный план обеспечивает реализацию требований ФГОС, определяет учебную нагрузку в соответствии с требованиями к организации образовательной деятельности к учебной нагрузке при 5-дневной (или 6-дневной) учебной неделе, предусмотренными Гигиеническими нормативами и Санитарно-эпидемиологическими требованиями, перечень учебных предметов, учебных курсов, учебных модулей.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950" y="3357568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https://edsoo.ru/pages/sample-work-programs.html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6"/>
            <a:ext cx="592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ПРИМЕРНЫЕ РАБОЧИЕ ПРОГРАММЫ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9073" r="2015" b="10785"/>
          <a:stretch>
            <a:fillRect/>
          </a:stretch>
        </p:blipFill>
        <p:spPr bwMode="auto">
          <a:xfrm>
            <a:off x="357158" y="1000114"/>
            <a:ext cx="5786478" cy="378621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 descr="http://qrcoder.ru/code/?https%3A%2F%2Fedsoo.ru%2Fpages%2Fsample-work-programs.html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142990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785800"/>
          <a:ext cx="864399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1571618"/>
          <a:ext cx="8072494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35717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14296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142858"/>
            <a:ext cx="71438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Требования к рабочей программе воспитания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357158" y="928676"/>
            <a:ext cx="3786213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Примерная программа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воспитания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85721" y="1571618"/>
            <a:ext cx="3786213" cy="2963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Особенности организуемого в школе воспитательного процесса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Цель и задачи воспитания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Виды, формы и содержание 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Основные направления самоанализа воспитательной работы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928676"/>
            <a:ext cx="46434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itchFamily="34" charset="0"/>
              </a:rPr>
              <a:t>Рабочая программа воспитания </a:t>
            </a:r>
            <a:endParaRPr lang="ru-RU" b="1" dirty="0" smtClean="0">
              <a:cs typeface="Arial" pitchFamily="34" charset="0"/>
            </a:endParaRPr>
          </a:p>
          <a:p>
            <a:pPr algn="ctr"/>
            <a:r>
              <a:rPr lang="ru-RU" b="1" dirty="0" smtClean="0">
                <a:cs typeface="Arial" pitchFamily="34" charset="0"/>
              </a:rPr>
              <a:t>как </a:t>
            </a:r>
            <a:r>
              <a:rPr lang="ru-RU" b="1" dirty="0" smtClean="0">
                <a:cs typeface="Arial" pitchFamily="34" charset="0"/>
              </a:rPr>
              <a:t>часть ООП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357686" y="1571618"/>
            <a:ext cx="4500594" cy="33575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Анализ воспитательного процесса в Организации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Цель и задачи воспитания обучающихся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Виды, формы и содержание воспитательной деятельности с учетом специфики Организации, интересов субъектов воспитания, тематики учебных модулей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Система поощрения социальной успешности и проявления активной жизненной позиции обучающихся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357422" y="2928940"/>
            <a:ext cx="3857652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57620" y="1857370"/>
            <a:ext cx="8572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464711" y="2250279"/>
            <a:ext cx="1428760" cy="92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285734"/>
            <a:ext cx="6215106" cy="92869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Письмо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Минпросвещения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России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№ СК-114/06,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Рособрнадзора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№ 01-115/08-01 от 26.04.2021 «О направлении разъяснений»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://qrcoder.ru/code/?https%3A%2F%2Fwww.garant.ru%2Fproducts%2Fipo%2Fprime%2Fdoc%2F400758976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42858"/>
            <a:ext cx="1428742" cy="1428742"/>
          </a:xfrm>
          <a:prstGeom prst="rect">
            <a:avLst/>
          </a:prstGeom>
          <a:noFill/>
        </p:spPr>
      </p:pic>
      <p:sp>
        <p:nvSpPr>
          <p:cNvPr id="4" name="Текст 8"/>
          <p:cNvSpPr txBox="1">
            <a:spLocks/>
          </p:cNvSpPr>
          <p:nvPr/>
        </p:nvSpPr>
        <p:spPr>
          <a:xfrm>
            <a:off x="357157" y="1714494"/>
            <a:ext cx="4040188" cy="47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«Пилоты» – 1 вариант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357157" y="2357436"/>
            <a:ext cx="400052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НОО     1 РПВ на основе ФГОС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ООО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СОО - 1 РПВ на основе примерной программы воспитания (на 1 год)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6" name="Текст 10"/>
          <p:cNvSpPr txBox="1">
            <a:spLocks/>
          </p:cNvSpPr>
          <p:nvPr/>
        </p:nvSpPr>
        <p:spPr>
          <a:xfrm>
            <a:off x="4643437" y="1714494"/>
            <a:ext cx="4041776" cy="47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«Пилоты» – 2 вариант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" name="Содержимое 11"/>
          <p:cNvSpPr txBox="1">
            <a:spLocks/>
          </p:cNvSpPr>
          <p:nvPr/>
        </p:nvSpPr>
        <p:spPr>
          <a:xfrm>
            <a:off x="4643438" y="2357436"/>
            <a:ext cx="4071966" cy="2000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НОО       1 РПВ на основе ФГОС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ООО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СОО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57158" y="785800"/>
            <a:ext cx="8358246" cy="1785950"/>
            <a:chOff x="357158" y="785800"/>
            <a:chExt cx="8358246" cy="17859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0034" y="857238"/>
              <a:ext cx="6572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Приказ Министерства просвещения РФ </a:t>
              </a:r>
            </a:p>
            <a:p>
              <a:r>
                <a:rPr lang="ru-RU" sz="2000" b="1" dirty="0" smtClean="0"/>
                <a:t>от 31 мая 2021 г. № 286</a:t>
              </a:r>
            </a:p>
            <a:p>
              <a:r>
                <a:rPr lang="ru-RU" sz="2000" b="1" dirty="0" smtClean="0"/>
                <a:t> «Об утверждении федерального государственного образовательного стандарта начального общего образования»</a:t>
              </a:r>
              <a:endParaRPr lang="ru-RU" sz="2000" b="1" dirty="0"/>
            </a:p>
          </p:txBody>
        </p:sp>
        <p:pic>
          <p:nvPicPr>
            <p:cNvPr id="2050" name="Picture 2" descr="http://qrcoder.ru/code/?https%3A%2F%2Fwww.garant.ru%2Fproducts%2Fipo%2Fprime%2Fdoc%2F400807193%2F&amp;4&amp;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72330" y="857238"/>
              <a:ext cx="1562100" cy="1562100"/>
            </a:xfrm>
            <a:prstGeom prst="rect">
              <a:avLst/>
            </a:prstGeom>
            <a:noFill/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357158" y="785800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2714626"/>
            <a:ext cx="8358246" cy="1785950"/>
            <a:chOff x="357158" y="2714626"/>
            <a:chExt cx="8358246" cy="17859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34" y="2786064"/>
              <a:ext cx="6572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Приказ Министерства просвещения РФ </a:t>
              </a:r>
            </a:p>
            <a:p>
              <a:r>
                <a:rPr lang="ru-RU" sz="2000" b="1" dirty="0" smtClean="0"/>
                <a:t>от 31 мая 2021 г. № 287 </a:t>
              </a:r>
            </a:p>
            <a:p>
              <a:r>
                <a:rPr lang="ru-RU" sz="2000" b="1" dirty="0" smtClean="0"/>
                <a:t>«Об утверждении федерального государственного образовательного стандарта основного общего образования»</a:t>
              </a:r>
              <a:endParaRPr lang="ru-RU" sz="2000" b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7158" y="2714626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http://qrcoder.ru/code/?https%3A%2F%2Fwww.garant.ru%2Fproducts%2Fipo%2Fprime%2Fdoc%2F401333920%2F&amp;4&amp;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2330" y="2786064"/>
              <a:ext cx="1562100" cy="1562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23530" y="1206448"/>
            <a:ext cx="7920880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Консультационная поддержка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221456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Кафедра управления развитием образования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Телефон: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8(8452) 282524, доп. 138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kuoiros@soiro.ru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http://qrcoder.ru/code/?%CA%E0%F4%E5%E4%F0%E0+%F3%EF%F0%E0%E2%EB%E5%ED%E8%FF+%F0%E0%E7%E2%E8%F2%E8%E5%EC+%EE%E1%F0%E0%E7%EE%E2%E0%ED%E8%FF%0D%0A%D2%E5%EB%E5%F4%EE%ED%3A+8%288452%29+282524%2C+%E4%EE%EF.+132%0D%0AE-mail%3A+kuoiros%40soiro.ru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30" y="1998536"/>
            <a:ext cx="21717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00100" y="285734"/>
            <a:ext cx="6959610" cy="4645933"/>
            <a:chOff x="1000100" y="285734"/>
            <a:chExt cx="6959610" cy="464593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/>
            <a:srcRect l="43945" t="16113" r="22070" b="23828"/>
            <a:stretch>
              <a:fillRect/>
            </a:stretch>
          </p:blipFill>
          <p:spPr bwMode="auto">
            <a:xfrm>
              <a:off x="1000100" y="285734"/>
              <a:ext cx="3286148" cy="4645933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/>
            <a:srcRect l="44140" t="35351" r="21875" b="3857"/>
            <a:stretch>
              <a:fillRect/>
            </a:stretch>
          </p:blipFill>
          <p:spPr bwMode="auto">
            <a:xfrm>
              <a:off x="4714876" y="285734"/>
              <a:ext cx="3244834" cy="464347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285852" y="3786196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85852" y="3929072"/>
              <a:ext cx="42862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85852" y="4071948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285852" y="4214824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285852" y="4357700"/>
              <a:ext cx="257176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285852" y="4500576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929190" y="642924"/>
              <a:ext cx="2428892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929190" y="2143122"/>
              <a:ext cx="1357322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1643056"/>
          <a:ext cx="821537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35717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5" name="Picture 3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14296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1285866"/>
          <a:ext cx="842968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42858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42858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8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42858"/>
            <a:ext cx="1409700" cy="14097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500034" y="1428742"/>
          <a:ext cx="8001056" cy="298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857238"/>
            <a:ext cx="45005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 smtClean="0"/>
              <a:t>25. Объем обязательной части программы начального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80%</a:t>
            </a:r>
            <a:r>
              <a:rPr lang="ru-RU" b="1" dirty="0" smtClean="0"/>
              <a:t>, </a:t>
            </a:r>
            <a:r>
              <a:rPr lang="ru-RU" dirty="0" smtClean="0"/>
              <a:t>а объем части, формируемой участниками образовательных отношений из перечня, предлагаемого Организацией,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20%</a:t>
            </a:r>
            <a:r>
              <a:rPr lang="ru-RU" dirty="0" smtClean="0"/>
              <a:t> от общего объема программы начального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нормами </a:t>
            </a:r>
            <a:r>
              <a:rPr lang="ru-RU" dirty="0" err="1" smtClean="0"/>
              <a:t>СанПиН</a:t>
            </a:r>
            <a:r>
              <a:rPr lang="ru-RU" dirty="0" smtClean="0"/>
              <a:t> 1.2.3685-21, и Санитарными правилами СП 2.4.3648-20.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800"/>
            <a:ext cx="35719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dirty="0" smtClean="0"/>
              <a:t>15. Основная образовательная программа начального общего образования содержит обязательную часть и часть, формируемую участниками образовательных отношений.</a:t>
            </a:r>
          </a:p>
          <a:p>
            <a:pPr algn="just">
              <a:lnSpc>
                <a:spcPts val="1900"/>
              </a:lnSpc>
            </a:pPr>
            <a:r>
              <a:rPr lang="ru-RU" dirty="0" smtClean="0"/>
              <a:t>Обязательная часть основной образовательной программы начального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80%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smtClean="0"/>
              <a:t>а часть, формируемая участниками образовательных отношений,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20%</a:t>
            </a:r>
            <a:r>
              <a:rPr lang="ru-RU" dirty="0" smtClean="0"/>
              <a:t> от общего объема основной образовательной программы начального общего образования.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НОО (2009)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42861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НОО (2021)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965307" y="2606675"/>
            <a:ext cx="435771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7"/>
          <a:ext cx="4714908" cy="4677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14908"/>
              </a:tblGrid>
              <a:tr h="2741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СТУКРУРА ООП НОО (п.16)</a:t>
                      </a:r>
                      <a:endParaRPr lang="ru-RU" sz="1400" b="1" dirty="0"/>
                    </a:p>
                  </a:txBody>
                  <a:tcPr/>
                </a:tc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14969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НОО.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570609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 при получении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 и курсов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экологической культуры, здорового и безопасного образа жизни;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работы.</a:t>
                      </a:r>
                    </a:p>
                  </a:txBody>
                  <a:tcPr/>
                </a:tc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88999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деятельности, календарный учебный график, календарный план воспитательной работы;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НОО.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43504" y="214296"/>
          <a:ext cx="3786214" cy="47149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6214"/>
              </a:tblGrid>
              <a:tr h="29382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СТРУКТУРА ООП НОО (п. 29-32)</a:t>
                      </a:r>
                      <a:endParaRPr lang="ru-RU" sz="1400" b="1" dirty="0"/>
                    </a:p>
                  </a:txBody>
                  <a:tcPr/>
                </a:tc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8795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НОО.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28648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воспитания.</a:t>
                      </a:r>
                    </a:p>
                  </a:txBody>
                  <a:tcPr/>
                </a:tc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165175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работы,;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условий ООП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800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32.1. Учебный план программы начального общего образования… </a:t>
            </a:r>
          </a:p>
          <a:p>
            <a:pPr algn="just"/>
            <a:r>
              <a:rPr lang="en-US" dirty="0" smtClean="0"/>
              <a:t>&lt;...&gt;</a:t>
            </a:r>
            <a:endParaRPr lang="ru-RU" dirty="0" smtClean="0"/>
          </a:p>
          <a:p>
            <a:pPr algn="just"/>
            <a:r>
              <a:rPr lang="ru-RU" b="1" dirty="0" smtClean="0"/>
              <a:t>В целях обеспечения индивидуальных потребностей обучающихся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часть учебного плана, формируемая участниками образовательных отношений </a:t>
            </a:r>
            <a:r>
              <a:rPr lang="ru-RU" b="1" dirty="0" smtClean="0">
                <a:solidFill>
                  <a:srgbClr val="C00000"/>
                </a:solidFill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 </a:t>
            </a:r>
            <a:r>
              <a:rPr lang="ru-RU" b="1" u="sng" dirty="0" smtClean="0"/>
              <a:t>по выбору родителей (законных представителей) </a:t>
            </a:r>
            <a:r>
              <a:rPr lang="ru-RU" dirty="0" smtClean="0"/>
              <a:t>несовершеннолетних обучающихся,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том числе предусматривающие углубленное изучение учебных предметов</a:t>
            </a:r>
            <a:r>
              <a:rPr lang="ru-RU" dirty="0" smtClean="0"/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1701</Words>
  <Application>Microsoft Office PowerPoint</Application>
  <PresentationFormat>Экран (16:9)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ФГОС-2021: управленческий аспект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1.2.1. «Управление финансовыми ресурсами образовательной организации</dc:title>
  <dc:creator>zarubina</dc:creator>
  <cp:lastModifiedBy>zarubina</cp:lastModifiedBy>
  <cp:revision>41</cp:revision>
  <dcterms:created xsi:type="dcterms:W3CDTF">2020-09-11T09:54:47Z</dcterms:created>
  <dcterms:modified xsi:type="dcterms:W3CDTF">2021-08-31T09:32:15Z</dcterms:modified>
</cp:coreProperties>
</file>